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E0"/>
    <a:srgbClr val="FF7D75"/>
    <a:srgbClr val="39C4E8"/>
    <a:srgbClr val="44C04E"/>
    <a:srgbClr val="FF8559"/>
    <a:srgbClr val="4FA7B5"/>
    <a:srgbClr val="FFC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4444F70-BDFF-28F3-C06B-DF30FB014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3E9CAA-9193-1B05-77F0-37CB8FE65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8982" y="1440872"/>
            <a:ext cx="5347854" cy="2844657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C428AC-3469-0F19-121D-5B70E8444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8982" y="4285530"/>
            <a:ext cx="5347854" cy="60974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D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2181E5-682A-5E1F-F95B-67AA8EDB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19F850-8DB6-655F-CD9F-A4A9FD9B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0EC046-BCDE-EA6E-DFEC-F2A03F35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168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718201-5E8D-47E5-F89A-858772AE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5D86A60-C77B-78B0-EB40-1057AD0C9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9E4E7E-5A1D-D76B-9AA6-73E62753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64B37B-022B-6602-A67E-DB7BE54F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C6B379-1399-8991-744B-9983A76C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828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A6D5542-A2A6-20A1-3098-8220F0414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16F3B8-7EDC-A96E-419B-66E8D465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4495AE-7B2E-4DC4-15A5-4E32B5BB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6BB0E5-BC28-0A66-8042-DB98AF5C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FFD120-376D-C026-46B6-BF14491F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16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7DCA48-68DA-EDFB-16A2-FC1C38B8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D5D369-E0BB-7528-4236-243088C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187F91-3937-934A-F644-847F24E3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993CCB-9A5E-6DBC-E94C-EC472E62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8EE10E-8491-EB03-6C3F-D11BA4AE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921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A6390-A8DD-BD48-20EC-8B452D83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1AA8E0-6F9E-3E7B-8AD9-6B680673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971F7A-DA39-8B90-0404-8E0C54F3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948D0E-A0C4-B202-49AA-9E457426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9D17C3-C06B-C69D-C044-E2B3BA3C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75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B2F44-CC2A-05EC-CEC5-8B896C1B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0F82F5-161A-596A-EB61-D72DE2650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297459-2C0A-4861-D7F8-4386E932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8476DD-9505-9C53-F3C7-0ACF6200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D1489EA-C7FA-E18C-47DC-59A651C6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610FF0-9BEB-C01A-D880-404D762A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94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FB7BA-B056-7902-9219-CE2C64B5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8161B-EF7A-3B70-A78C-6193E3367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5648D2-0CE2-7C0D-940C-4B71FDC3F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751800-6A6D-80DA-7892-8B99F665A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1D2A25-C496-078B-1F97-287D1E34D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521E032-DF3A-177A-AA69-7C7AA765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DDA581-7F6A-7756-3E3E-1FF33443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21FE4C4-F736-7735-94C4-83B415E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37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E97B12-2093-18B9-CB2C-A34904CB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3ACF204-72C2-8634-9A93-503A5FCF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6CCB023-3ABE-A948-6305-881D2235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DB67B86-179A-A359-0A73-F4073144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47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5BAE342-69A7-66C5-A41C-56E14D7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ADD7CC2-7EE9-CE6D-26A1-3D6D967C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E0365CB-D61E-6F0F-CAA0-CADD357F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71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36C08-005D-7CC4-133D-96762E94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1EF07C-F1C9-D4C6-89B0-B4204CBA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0ACDDCB-A8F3-1256-0044-9FF001CA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CAD732-5A42-DD8A-917C-26124BA9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AF0654-C3B6-A797-8158-B8BEF8E0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A6AF3A-2143-DF1B-F67F-5D6BFF58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99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B183F-9203-3602-2EC2-F0177B35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4722E49-0AB4-5AFF-1DCE-2B63154B0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0E0B5D-A2C1-D660-4AF6-32B5CBA85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CC7641-C069-0F2A-4B75-5880BAAA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5BBC33-DCA2-6A45-8449-24EFFE30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D9D89C-3C99-1CF5-E384-BD34900A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5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FEB626-3800-2998-FED6-0E4C1962E7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F334B3-C9A0-77DA-03D4-71FAFFF0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47687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7394DD-FC56-2379-6AD7-D7F8AD8B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873ED8-226D-A484-4D3B-2B8D2B5FD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76F8-DB7B-4540-9ABA-C52BBC1354E1}" type="datetimeFigureOut">
              <a:rPr lang="x-none" smtClean="0"/>
              <a:t>16.05.2023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D26B72-7898-6FA1-6F69-C5943C03F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0AED20-49C6-2A7B-FC2C-6A89C8F6A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42C9-1F1E-4CDC-AAAD-661AC3D08B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5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8442FE-C775-04F5-8CE9-7320F782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63" y="1895007"/>
            <a:ext cx="6004326" cy="31803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Большая книга умных игр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43DDC83-636C-02A2-1582-EFCE9DC0C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9" y="4465604"/>
            <a:ext cx="5347854" cy="6097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Автор и изготовитель: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Аглушевич Ольга Викторовна – воспитатель МДОБУ «Детский сад №20 «Капитошка»</a:t>
            </a:r>
            <a:endParaRPr lang="x-none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88" y="323895"/>
            <a:ext cx="4741925" cy="6322566"/>
          </a:xfrm>
          <a:prstGeom prst="roundRect">
            <a:avLst/>
          </a:prstGeom>
          <a:ln w="76200">
            <a:solidFill>
              <a:srgbClr val="0193E0"/>
            </a:solidFill>
          </a:ln>
        </p:spPr>
      </p:pic>
    </p:spTree>
    <p:extLst>
      <p:ext uri="{BB962C8B-B14F-4D97-AF65-F5344CB8AC3E}">
        <p14:creationId xmlns:p14="http://schemas.microsoft.com/office/powerpoint/2010/main" val="154350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9960" y="487957"/>
            <a:ext cx="10515600" cy="96491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результатов: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619561"/>
            <a:ext cx="10515600" cy="48585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>У детей сформированы умения считать </a:t>
            </a:r>
            <a:r>
              <a:rPr lang="ru-RU" dirty="0"/>
              <a:t>в пределах 10;;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/>
              <a:t>Воспитанники соотносят </a:t>
            </a:r>
            <a:r>
              <a:rPr lang="ru-RU" dirty="0"/>
              <a:t>количество предметов с числом;</a:t>
            </a:r>
          </a:p>
          <a:p>
            <a:pPr lvl="0" algn="just">
              <a:spcBef>
                <a:spcPts val="0"/>
              </a:spcBef>
            </a:pPr>
            <a:r>
              <a:rPr lang="ru-RU" dirty="0"/>
              <a:t>Знают </a:t>
            </a:r>
            <a:r>
              <a:rPr lang="ru-RU" dirty="0" smtClean="0"/>
              <a:t>и используют в речи понятия </a:t>
            </a:r>
            <a:r>
              <a:rPr lang="ru-RU" dirty="0"/>
              <a:t>«больше», «меньше», «равно», «один», «много», «мало», «ни одного»;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/>
              <a:t>Дети узнают </a:t>
            </a:r>
            <a:r>
              <a:rPr lang="ru-RU" dirty="0"/>
              <a:t>геометрические фигуры (круг, квадрат, треугольник, прямоугольник, овал</a:t>
            </a:r>
            <a:r>
              <a:rPr lang="ru-RU" dirty="0" smtClean="0"/>
              <a:t>), называют и сравнивают их;</a:t>
            </a:r>
            <a:endParaRPr lang="ru-RU" dirty="0"/>
          </a:p>
          <a:p>
            <a:pPr lvl="0" algn="just">
              <a:spcBef>
                <a:spcPts val="0"/>
              </a:spcBef>
            </a:pPr>
            <a:r>
              <a:rPr lang="ru-RU" dirty="0"/>
              <a:t>Знают цвета, различают формы, сравнивают предметы по </a:t>
            </a:r>
            <a:r>
              <a:rPr lang="ru-RU" dirty="0" smtClean="0"/>
              <a:t>величине, объединяют их </a:t>
            </a:r>
            <a:r>
              <a:rPr lang="ru-RU" dirty="0"/>
              <a:t>по общим </a:t>
            </a:r>
            <a:r>
              <a:rPr lang="ru-RU" dirty="0" smtClean="0"/>
              <a:t>признакам, обобщают в группы и называют </a:t>
            </a:r>
            <a:r>
              <a:rPr lang="ru-RU" dirty="0"/>
              <a:t>одним словом;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/>
              <a:t>Воспитанники научились работать в команде: договариваться, делиться материалами, слушать предложения  друг друга.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4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>
            <a:spLocks noGrp="1"/>
          </p:cNvSpPr>
          <p:nvPr>
            <p:ph type="title"/>
          </p:nvPr>
        </p:nvSpPr>
        <p:spPr>
          <a:xfrm>
            <a:off x="838200" y="236335"/>
            <a:ext cx="10515600" cy="7553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Тема: </a:t>
            </a:r>
            <a:r>
              <a:rPr lang="ru-RU" sz="2800" b="1" dirty="0" smtClean="0"/>
              <a:t>Большая книга умных игр</a:t>
            </a:r>
            <a:endParaRPr lang="ru-RU" sz="2800" b="1" dirty="0"/>
          </a:p>
        </p:txBody>
      </p:sp>
      <p:sp>
        <p:nvSpPr>
          <p:cNvPr id="62" name="Объект 2"/>
          <p:cNvSpPr>
            <a:spLocks noGrp="1"/>
          </p:cNvSpPr>
          <p:nvPr>
            <p:ph idx="1"/>
          </p:nvPr>
        </p:nvSpPr>
        <p:spPr>
          <a:xfrm>
            <a:off x="838200" y="1117285"/>
            <a:ext cx="10515600" cy="53350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Развитие любознательности и познавательной мотивации дошкольников, посредством многофункционального игрового пособия;</a:t>
            </a:r>
          </a:p>
          <a:p>
            <a:pPr algn="just">
              <a:spcBef>
                <a:spcPts val="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Формировать элементарные математические представления;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Развивать первичные представления об основных свойствах и отношениях объектов: форма, цвет, величина, части, количество.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Развивать в играх память, внимание, воображение, мышление;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Побуждать детей к инициативе и самостоятельности в игре, вызывая у них положительный эмоциональный отклик на игровое действие.</a:t>
            </a:r>
          </a:p>
          <a:p>
            <a:pPr algn="just">
              <a:spcBef>
                <a:spcPts val="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Целевая аудитория</a:t>
            </a:r>
            <a:r>
              <a:rPr lang="ru-RU" sz="2000" dirty="0" smtClean="0"/>
              <a:t>: дети 3-7 лет, в том числе дети с тяжелыми нарушениями речи;</a:t>
            </a:r>
          </a:p>
          <a:p>
            <a:pPr algn="just">
              <a:spcBef>
                <a:spcPts val="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Ожидаемые результаты: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Дети владеют навыком счета в пределах 10;;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Соотносят количество предметов с числом;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Знают понятия «больше», «меньше», «равно», «один», «много», «мало», «ни одного»;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Знают геометрические фигуры (круг, квадрат, треугольник, прямоугольник, овал);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Знают цвета, различают формы, сравнивают предметы по величине;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Объединяют предметы по общим признакам;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Обобщают группы предметов одним словом;</a:t>
            </a:r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Умеют играть в команде;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8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19" y="409665"/>
            <a:ext cx="3253753" cy="2440314"/>
          </a:xfrm>
          <a:prstGeom prst="rect">
            <a:avLst/>
          </a:prstGeom>
          <a:ln w="76200">
            <a:solidFill>
              <a:srgbClr val="44C04E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10" y="2343717"/>
            <a:ext cx="2653851" cy="3538468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88" y="3158153"/>
            <a:ext cx="2410974" cy="3214631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6" y="148514"/>
            <a:ext cx="2656817" cy="3542423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228952" y="532495"/>
            <a:ext cx="3387526" cy="616855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материалы: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Поликарбонат, самоклеящаяся пленка, фетр, пластмассовые уголки, магниты, липучки. Различная фурнитура: (шнуры, бусины), разрезные картинки, пуговицы, прищепки, ракушки, цифры и математические знаки, шаблоны персонажей сказок (людей и животных).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изготовления: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Книга состоит из нескольких страниц с различными креплениями, позволяющими размещать дидактический материал.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книга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b="7860"/>
          <a:stretch/>
        </p:blipFill>
        <p:spPr>
          <a:xfrm>
            <a:off x="3791694" y="3959376"/>
            <a:ext cx="2615873" cy="2741677"/>
          </a:xfrm>
          <a:prstGeom prst="rect">
            <a:avLst/>
          </a:prstGeom>
          <a:ln w="76200">
            <a:solidFill>
              <a:srgbClr val="FF8559"/>
            </a:solidFill>
          </a:ln>
        </p:spPr>
      </p:pic>
    </p:spTree>
    <p:extLst>
      <p:ext uri="{BB962C8B-B14F-4D97-AF65-F5344CB8AC3E}">
        <p14:creationId xmlns:p14="http://schemas.microsoft.com/office/powerpoint/2010/main" val="23003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9" y="280817"/>
            <a:ext cx="2286217" cy="3048289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6" y="280817"/>
            <a:ext cx="2286216" cy="304828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311318" y="5661801"/>
            <a:ext cx="5031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игры: «Найди свой домик», «Фигурки заблудились», «Покажи  назови», «Волшебный квадратик», «Цветная мозаика»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02" y="2449106"/>
            <a:ext cx="2276476" cy="3035301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51" y="273519"/>
            <a:ext cx="2358578" cy="314477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19" y="284236"/>
            <a:ext cx="2301266" cy="3068355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27" y="2324283"/>
            <a:ext cx="2370093" cy="316012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7106185" y="5661801"/>
            <a:ext cx="410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игры: «Больше, меньше, равно», «Поставь знак», «Веселый счет»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0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110" y="6115974"/>
            <a:ext cx="5252711" cy="36512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+mn-lt"/>
              </a:rPr>
              <a:t>Дидактические игры: «Веселый счет», «Что изменилось?», «Яркая радуга», «Занимательная тучка», «Назови соседей числа»</a:t>
            </a:r>
            <a:endParaRPr lang="ru-RU" sz="1800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52" y="357560"/>
            <a:ext cx="2303343" cy="307112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91" y="356157"/>
            <a:ext cx="2301539" cy="306871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61" y="357560"/>
            <a:ext cx="2303343" cy="3071124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1" y="335174"/>
            <a:ext cx="2303343" cy="307112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2" y="2694360"/>
            <a:ext cx="2323248" cy="3097664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85" y="2760663"/>
            <a:ext cx="2303343" cy="3071124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808552" y="5866815"/>
            <a:ext cx="5144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игры:  «Считаем по порядку», «На котором месте», «Покажи и назови», «Подбери фигуру»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12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04" y="6102328"/>
            <a:ext cx="4836850" cy="36512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+mn-lt"/>
              </a:rPr>
              <a:t>Дидактические игры: «Разложи правильно», «Найди пару», «Математические задачки»</a:t>
            </a:r>
            <a:endParaRPr lang="ru-RU" sz="1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6" y="399337"/>
            <a:ext cx="2322000" cy="3096000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03" y="399337"/>
            <a:ext cx="2322000" cy="3096000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0" y="2608234"/>
            <a:ext cx="2322000" cy="3096000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22525" y="5823225"/>
            <a:ext cx="477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игры: «Морское путешествие», «Найди пару», «Посчитай, сколько», «Подбери по цвету»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02" y="399337"/>
            <a:ext cx="2333378" cy="311116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53" y="399335"/>
            <a:ext cx="2333377" cy="3111169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05" y="2593065"/>
            <a:ext cx="2333376" cy="3111169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</p:spTree>
    <p:extLst>
      <p:ext uri="{BB962C8B-B14F-4D97-AF65-F5344CB8AC3E}">
        <p14:creationId xmlns:p14="http://schemas.microsoft.com/office/powerpoint/2010/main" val="314818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3" y="6006792"/>
            <a:ext cx="4757688" cy="36512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+mn-lt"/>
              </a:rPr>
              <a:t>Дидактические игры: «Найди нужную картинку», «Веселый счет», «Что изменилось?», «Путаница» </a:t>
            </a:r>
            <a:endParaRPr lang="ru-RU" sz="1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2" y="252583"/>
            <a:ext cx="2297941" cy="3063921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18" y="252582"/>
            <a:ext cx="2297941" cy="3063921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48" y="269962"/>
            <a:ext cx="2325341" cy="310045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5" y="287030"/>
            <a:ext cx="2302304" cy="306973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40" y="2561783"/>
            <a:ext cx="2325341" cy="3100455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41" y="2561783"/>
            <a:ext cx="2304154" cy="307220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676735" y="5754985"/>
            <a:ext cx="4954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игры: «Собери ромашку», «Найди свой лепесток», «Назови цвета», «Веселый счет», «Один лишний»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62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3" y="354841"/>
            <a:ext cx="2295000" cy="3060000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35" y="354841"/>
            <a:ext cx="2295000" cy="3060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29" y="2406365"/>
            <a:ext cx="2295000" cy="3060000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2" y="354841"/>
            <a:ext cx="2295000" cy="3060000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40036" y="367506"/>
            <a:ext cx="2295000" cy="30600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14" y="3171365"/>
            <a:ext cx="3060000" cy="2295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94143" y="5779403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 на классификацию предметов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63595" y="5718407"/>
            <a:ext cx="5188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Дидактические игры: «Веселый счет», «Математические задачки», «Дикие и домашние животные»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69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36" y="408923"/>
            <a:ext cx="2295000" cy="3060000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8" y="408923"/>
            <a:ext cx="2295000" cy="3060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55" y="408923"/>
            <a:ext cx="2295000" cy="3060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94" y="408923"/>
            <a:ext cx="2295000" cy="3060000"/>
          </a:xfrm>
          <a:prstGeom prst="rect">
            <a:avLst/>
          </a:prstGeom>
          <a:ln w="76200">
            <a:solidFill>
              <a:srgbClr val="39C4E8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1" y="2634431"/>
            <a:ext cx="2295000" cy="3060000"/>
          </a:xfrm>
          <a:prstGeom prst="rect">
            <a:avLst/>
          </a:prstGeom>
          <a:ln w="76200">
            <a:solidFill>
              <a:srgbClr val="FF7D75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10" y="2631915"/>
            <a:ext cx="2295000" cy="30600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58647" y="3841266"/>
            <a:ext cx="295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«Сложи сказку», «Математика через сказку»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35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A5B4"/>
      </a:accent1>
      <a:accent2>
        <a:srgbClr val="FE7C74"/>
      </a:accent2>
      <a:accent3>
        <a:srgbClr val="A5A5A5"/>
      </a:accent3>
      <a:accent4>
        <a:srgbClr val="FDCD9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570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Большая книга умных игр </vt:lpstr>
      <vt:lpstr>Тема: Большая книга умных игр</vt:lpstr>
      <vt:lpstr>Презентация PowerPoint</vt:lpstr>
      <vt:lpstr>Презентация PowerPoint</vt:lpstr>
      <vt:lpstr>Дидактические игры: «Веселый счет», «Что изменилось?», «Яркая радуга», «Занимательная тучка», «Назови соседей числа»</vt:lpstr>
      <vt:lpstr>Дидактические игры: «Разложи правильно», «Найди пару», «Математические задачки»</vt:lpstr>
      <vt:lpstr>Дидактические игры: «Найди нужную картинку», «Веселый счет», «Что изменилось?», «Путаница» </vt:lpstr>
      <vt:lpstr>Презентация PowerPoint</vt:lpstr>
      <vt:lpstr>Презентация PowerPoint</vt:lpstr>
      <vt:lpstr>Описание результатов: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pc</cp:lastModifiedBy>
  <cp:revision>33</cp:revision>
  <dcterms:created xsi:type="dcterms:W3CDTF">2023-02-07T22:07:12Z</dcterms:created>
  <dcterms:modified xsi:type="dcterms:W3CDTF">2023-05-16T07:32:24Z</dcterms:modified>
</cp:coreProperties>
</file>